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22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Class</a:t>
            </a:r>
            <a:endParaRPr lang="en-US" dirty="0"/>
          </a:p>
        </p:txBody>
      </p:sp>
      <p:pic>
        <p:nvPicPr>
          <p:cNvPr id="1026" name="Picture 2" descr="turned-on headrest monitors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r="217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tom hanks virus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8" y="3568139"/>
            <a:ext cx="1775363" cy="305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wn and green house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 b="28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allow focus photo of white quadcopter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7" r="26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erson using silver and black laptop compu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8" y="3166743"/>
            <a:ext cx="2637054" cy="3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「memorising a movie script」的圖片搜尋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9" y="3678645"/>
            <a:ext cx="2882643" cy="16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「movie director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42" y="3648374"/>
            <a:ext cx="2519892" cy="16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pic>
        <p:nvPicPr>
          <p:cNvPr id="2052" name="Picture 4" descr="「movie genr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35" y="138023"/>
            <a:ext cx="5158240" cy="29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6902" y="40636"/>
            <a:ext cx="22194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Responsibility</a:t>
            </a:r>
          </a:p>
          <a:p>
            <a:r>
              <a:rPr lang="en-US" dirty="0" smtClean="0"/>
              <a:t>Influencers</a:t>
            </a:r>
          </a:p>
          <a:p>
            <a:r>
              <a:rPr lang="en-US" dirty="0" err="1" smtClean="0"/>
              <a:t>Insta</a:t>
            </a:r>
            <a:endParaRPr lang="en-US" dirty="0" smtClean="0"/>
          </a:p>
          <a:p>
            <a:r>
              <a:rPr lang="en-US" dirty="0" smtClean="0"/>
              <a:t>Tweet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Movie extra</a:t>
            </a:r>
          </a:p>
          <a:p>
            <a:r>
              <a:rPr lang="en-US" dirty="0" smtClean="0"/>
              <a:t>Struggle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Genre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person holding silver iPhone 5s takin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0" y="138023"/>
            <a:ext cx="4214712" cy="33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「movieworld gold coast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52333"/>
            <a:ext cx="3759201" cy="2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een and brown island in the middle of blue wa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72" y="2523125"/>
            <a:ext cx="1864355" cy="25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「crowdfunding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35" y="3776192"/>
            <a:ext cx="3690332" cy="26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「movie extra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79" y="4610286"/>
            <a:ext cx="2765425" cy="17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51724</TotalTime>
  <Words>19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21</cp:revision>
  <cp:lastPrinted>2019-07-16T05:13:32Z</cp:lastPrinted>
  <dcterms:created xsi:type="dcterms:W3CDTF">2019-07-16T04:55:45Z</dcterms:created>
  <dcterms:modified xsi:type="dcterms:W3CDTF">2020-03-13T07:07:29Z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